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81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DE1C2B-C948-4C0B-8937-FD0331AB6BDA}" type="datetimeFigureOut">
              <a:rPr lang="ru-RU" smtClean="0"/>
              <a:pPr/>
              <a:t>27.09.2015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1FDF183-E9D9-4EA3-9DE0-C1B362E9AF2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717032"/>
            <a:ext cx="7635624" cy="3166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Как мы учили пользоваться интернетом старшее поколение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C:\Documents and Settings\student01\Рабочий стол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52135"/>
            <a:ext cx="3672408" cy="201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709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57232"/>
            <a:ext cx="8229600" cy="150019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Однажды, наша команда решила помочь старшему поколению освоить азы интернета.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Первым делом, мы убедили что пользоваться интернетом это не трудно. Следующим шагом было подключение к  сетевому окружению. Но перед этим, мы научили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людей старшего поколения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пользоваться мышкой и клавиатурой. 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IMG_13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2357430"/>
            <a:ext cx="4500594" cy="414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757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1518438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Далее, мы рассказали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всё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о поисковых системах. Так как в России наиболее популярный это «Яндекс», мы установили его. Сначала мы рассмотрели главную страницу, на ней мы показали где можно смотреть погоду в своем городе, новости которые происходят в стране, регионе. Затем, мы научили пользоваться поисковой строкой.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IMG_13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2428868"/>
            <a:ext cx="4214842" cy="421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366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28670"/>
            <a:ext cx="8280920" cy="14287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Так как друзья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наших бабушек и дедушек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пользуются «Одноклассниками»,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они попросили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нас научить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их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пользоваться этой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социальной сетью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. Мы зарегистрировали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их,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научили перемещаться по сайту. Помогли найти друзей с которыми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они учились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в школе. 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IMG_13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2071678"/>
            <a:ext cx="4500576" cy="450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129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00108"/>
            <a:ext cx="8229600" cy="10715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Мы создали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им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электронную почту. Затем, мы решили провести для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них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тест. Цель теста была в том, что бы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они сами зарегистрировались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на сайте для покупок вещей из Китая.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IMG_13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2071678"/>
            <a:ext cx="4286262" cy="457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064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+mn-lt"/>
              </a:rPr>
              <a:t>Желаем успеха всему старшему поколению в изучении интернета !</a:t>
            </a:r>
            <a:endParaRPr lang="ru-RU" sz="3600" b="1" dirty="0">
              <a:latin typeface="+mn-lt"/>
            </a:endParaRPr>
          </a:p>
        </p:txBody>
      </p:sp>
      <p:pic>
        <p:nvPicPr>
          <p:cNvPr id="1026" name="Picture 2" descr="C:\Documents and Settings\student01\Рабочий стол\babul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79460">
            <a:off x="262559" y="2879588"/>
            <a:ext cx="3626984" cy="261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student01\Рабочий стол\hq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0427">
            <a:off x="4656555" y="3153193"/>
            <a:ext cx="4199212" cy="247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949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</TotalTime>
  <Words>160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 Как мы учили пользоваться интернетом старшее поколение</vt:lpstr>
      <vt:lpstr>Слайд 2</vt:lpstr>
      <vt:lpstr>Слайд 3</vt:lpstr>
      <vt:lpstr>Слайд 4</vt:lpstr>
      <vt:lpstr>Слайд 5</vt:lpstr>
      <vt:lpstr>Желаем успеха всему старшему поколению в изучении интернета !</vt:lpstr>
    </vt:vector>
  </TitlesOfParts>
  <Company>Гимназия19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Как мы учили пользоваться интернетом старшее поколение</dc:title>
  <dc:creator>УченикПоУмолчанию</dc:creator>
  <cp:lastModifiedBy>user</cp:lastModifiedBy>
  <cp:revision>8</cp:revision>
  <dcterms:created xsi:type="dcterms:W3CDTF">2015-09-25T04:24:45Z</dcterms:created>
  <dcterms:modified xsi:type="dcterms:W3CDTF">2015-09-27T14:37:24Z</dcterms:modified>
</cp:coreProperties>
</file>